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2" r:id="rId3"/>
    <p:sldId id="257" r:id="rId4"/>
    <p:sldId id="258" r:id="rId5"/>
    <p:sldId id="259" r:id="rId6"/>
    <p:sldId id="260" r:id="rId7"/>
    <p:sldId id="261" r:id="rId8"/>
    <p:sldId id="263" r:id="rId9"/>
    <p:sldId id="264" r:id="rId10"/>
    <p:sldId id="266" r:id="rId11"/>
    <p:sldId id="265"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8" d="100"/>
          <a:sy n="48" d="100"/>
        </p:scale>
        <p:origin x="-1248"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94A6EB-5D25-415D-B4B0-0E9015B60E2C}" type="datetimeFigureOut">
              <a:rPr lang="en-IN" smtClean="0"/>
              <a:pPr/>
              <a:t>31-05-2022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06750B-49F7-4007-8152-C2B4191047C5}"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4A6EB-5D25-415D-B4B0-0E9015B60E2C}" type="datetimeFigureOut">
              <a:rPr lang="en-IN" smtClean="0"/>
              <a:pPr/>
              <a:t>31-05-2022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06750B-49F7-4007-8152-C2B4191047C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194A6EB-5D25-415D-B4B0-0E9015B60E2C}" type="datetimeFigureOut">
              <a:rPr lang="en-IN" smtClean="0"/>
              <a:pPr/>
              <a:t>31-05-2022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06750B-49F7-4007-8152-C2B4191047C5}" type="slidenum">
              <a:rPr lang="en-IN" smtClean="0"/>
              <a:pPr/>
              <a:t>‹#›</a:t>
            </a:fld>
            <a:endParaRPr lang="en-IN"/>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4A6EB-5D25-415D-B4B0-0E9015B60E2C}" type="datetimeFigureOut">
              <a:rPr lang="en-IN" smtClean="0"/>
              <a:pPr/>
              <a:t>31-05-2022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06750B-49F7-4007-8152-C2B4191047C5}" type="slidenum">
              <a:rPr lang="en-IN" smtClean="0"/>
              <a:pPr/>
              <a:t>‹#›</a:t>
            </a:fld>
            <a:endParaRPr lang="en-IN"/>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94A6EB-5D25-415D-B4B0-0E9015B60E2C}" type="datetimeFigureOut">
              <a:rPr lang="en-IN" smtClean="0"/>
              <a:pPr/>
              <a:t>31-05-2022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06750B-49F7-4007-8152-C2B4191047C5}"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94A6EB-5D25-415D-B4B0-0E9015B60E2C}" type="datetimeFigureOut">
              <a:rPr lang="en-IN" smtClean="0"/>
              <a:pPr/>
              <a:t>31-05-2022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06750B-49F7-4007-8152-C2B4191047C5}" type="slidenum">
              <a:rPr lang="en-IN" smtClean="0"/>
              <a:pPr/>
              <a:t>‹#›</a:t>
            </a:fld>
            <a:endParaRPr lang="en-IN"/>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94A6EB-5D25-415D-B4B0-0E9015B60E2C}" type="datetimeFigureOut">
              <a:rPr lang="en-IN" smtClean="0"/>
              <a:pPr/>
              <a:t>31-05-2022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306750B-49F7-4007-8152-C2B4191047C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94A6EB-5D25-415D-B4B0-0E9015B60E2C}" type="datetimeFigureOut">
              <a:rPr lang="en-IN" smtClean="0"/>
              <a:pPr/>
              <a:t>31-05-2022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306750B-49F7-4007-8152-C2B4191047C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194A6EB-5D25-415D-B4B0-0E9015B60E2C}" type="datetimeFigureOut">
              <a:rPr lang="en-IN" smtClean="0"/>
              <a:pPr/>
              <a:t>31-05-2022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306750B-49F7-4007-8152-C2B4191047C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194A6EB-5D25-415D-B4B0-0E9015B60E2C}" type="datetimeFigureOut">
              <a:rPr lang="en-IN" smtClean="0"/>
              <a:pPr/>
              <a:t>31-05-2022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06750B-49F7-4007-8152-C2B4191047C5}" type="slidenum">
              <a:rPr lang="en-IN" smtClean="0"/>
              <a:pPr/>
              <a:t>‹#›</a:t>
            </a:fld>
            <a:endParaRPr lang="en-IN"/>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4A6EB-5D25-415D-B4B0-0E9015B60E2C}" type="datetimeFigureOut">
              <a:rPr lang="en-IN" smtClean="0"/>
              <a:pPr/>
              <a:t>31-05-2022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06750B-49F7-4007-8152-C2B4191047C5}" type="slidenum">
              <a:rPr lang="en-IN" smtClean="0"/>
              <a:pPr/>
              <a:t>‹#›</a:t>
            </a:fld>
            <a:endParaRPr lang="en-IN"/>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194A6EB-5D25-415D-B4B0-0E9015B60E2C}" type="datetimeFigureOut">
              <a:rPr lang="en-IN" smtClean="0"/>
              <a:pPr/>
              <a:t>31-05-2022</a:t>
            </a:fld>
            <a:endParaRPr lang="en-IN"/>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IN"/>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306750B-49F7-4007-8152-C2B4191047C5}" type="slidenum">
              <a:rPr lang="en-IN" smtClean="0"/>
              <a:pPr/>
              <a:t>‹#›</a:t>
            </a:fld>
            <a:endParaRPr lang="en-IN"/>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60648"/>
            <a:ext cx="7992888" cy="4320480"/>
          </a:xfrm>
        </p:spPr>
        <p:txBody>
          <a:bodyPr>
            <a:normAutofit/>
          </a:bodyPr>
          <a:lstStyle/>
          <a:p>
            <a:r>
              <a:rPr lang="en-US" dirty="0" smtClean="0"/>
              <a:t>THE FINISHING SCHOOL</a:t>
            </a:r>
            <a:br>
              <a:rPr lang="en-US" dirty="0" smtClean="0"/>
            </a:br>
            <a:r>
              <a:rPr lang="en-US" dirty="0" smtClean="0"/>
              <a:t>THE ENGLISH AND FOREIGN LANGUAGES UNIVERSITY, HYDERABAD</a:t>
            </a:r>
            <a:endParaRPr lang="en-IN" dirty="0"/>
          </a:p>
        </p:txBody>
      </p:sp>
      <p:sp>
        <p:nvSpPr>
          <p:cNvPr id="3" name="Subtitle 2"/>
          <p:cNvSpPr>
            <a:spLocks noGrp="1"/>
          </p:cNvSpPr>
          <p:nvPr>
            <p:ph type="subTitle" idx="1"/>
          </p:nvPr>
        </p:nvSpPr>
        <p:spPr>
          <a:xfrm>
            <a:off x="1979712" y="4581128"/>
            <a:ext cx="6400800" cy="1473200"/>
          </a:xfrm>
        </p:spPr>
        <p:txBody>
          <a:bodyPr/>
          <a:lstStyle/>
          <a:p>
            <a:pPr algn="r"/>
            <a:r>
              <a:rPr lang="en-US" dirty="0" smtClean="0"/>
              <a:t>Director: Prof. </a:t>
            </a:r>
            <a:r>
              <a:rPr lang="en-US" dirty="0" err="1" smtClean="0"/>
              <a:t>Amith</a:t>
            </a:r>
            <a:r>
              <a:rPr lang="en-US" dirty="0" smtClean="0"/>
              <a:t> Kumar P V</a:t>
            </a:r>
          </a:p>
          <a:p>
            <a:pPr algn="r"/>
            <a:r>
              <a:rPr lang="en-US" dirty="0" smtClean="0"/>
              <a:t>Coordinator: Dr. </a:t>
            </a:r>
            <a:r>
              <a:rPr lang="en-US" dirty="0" err="1" smtClean="0"/>
              <a:t>Vinay</a:t>
            </a:r>
            <a:r>
              <a:rPr lang="en-US" dirty="0" smtClean="0"/>
              <a:t> </a:t>
            </a:r>
            <a:r>
              <a:rPr lang="en-US" dirty="0" err="1" smtClean="0"/>
              <a:t>kumar</a:t>
            </a:r>
            <a:r>
              <a:rPr lang="en-US" dirty="0" smtClean="0"/>
              <a:t> Gupta</a:t>
            </a:r>
            <a:endParaRPr lang="en-IN" dirty="0"/>
          </a:p>
        </p:txBody>
      </p:sp>
    </p:spTree>
    <p:extLst>
      <p:ext uri="{BB962C8B-B14F-4D97-AF65-F5344CB8AC3E}">
        <p14:creationId xmlns:p14="http://schemas.microsoft.com/office/powerpoint/2010/main" xmlns="" val="3512722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Title 2"/>
          <p:cNvSpPr>
            <a:spLocks noGrp="1"/>
          </p:cNvSpPr>
          <p:nvPr>
            <p:ph type="title"/>
          </p:nvPr>
        </p:nvSpPr>
        <p:spPr/>
        <p:txBody>
          <a:bodyPr/>
          <a:lstStyle/>
          <a:p>
            <a:endParaRPr lang="en-IN"/>
          </a:p>
        </p:txBody>
      </p:sp>
      <p:pic>
        <p:nvPicPr>
          <p:cNvPr id="2050" name="Picture 2" descr="C:\Users\Amith Kumar\Desktop\FINISHING SCHOOL\Photos\Program 1\IMG_573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5929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Title 2"/>
          <p:cNvSpPr>
            <a:spLocks noGrp="1"/>
          </p:cNvSpPr>
          <p:nvPr>
            <p:ph type="title"/>
          </p:nvPr>
        </p:nvSpPr>
        <p:spPr/>
        <p:txBody>
          <a:bodyPr>
            <a:normAutofit fontScale="90000"/>
          </a:bodyPr>
          <a:lstStyle/>
          <a:p>
            <a:r>
              <a:rPr lang="en-US" sz="3100" b="1" dirty="0" smtClean="0"/>
              <a:t>TALK -3 (11</a:t>
            </a:r>
            <a:r>
              <a:rPr lang="en-US" sz="3100" b="1" baseline="30000" dirty="0" smtClean="0"/>
              <a:t>TH</a:t>
            </a:r>
            <a:r>
              <a:rPr lang="en-US" sz="3100" b="1" dirty="0" smtClean="0"/>
              <a:t> April, 2018) by G V N RAJU</a:t>
            </a:r>
            <a:r>
              <a:rPr lang="en-US" sz="2000" dirty="0" smtClean="0"/>
              <a:t/>
            </a:r>
            <a:br>
              <a:rPr lang="en-US" sz="2000" dirty="0" smtClean="0"/>
            </a:br>
            <a:r>
              <a:rPr lang="en-US" sz="3600" dirty="0" smtClean="0"/>
              <a:t>“PRESENTATION SKILLS: THE SIGNIFICANCE OF ORAL COMMUNICATION”</a:t>
            </a:r>
            <a:endParaRPr lang="en-IN" sz="3600" dirty="0"/>
          </a:p>
        </p:txBody>
      </p:sp>
      <p:pic>
        <p:nvPicPr>
          <p:cNvPr id="1026" name="Picture 2" descr="C:\Users\Amith Kumar\Desktop\FINISHING SCHOOL\Photos\Program 2\IMG_589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772816"/>
            <a:ext cx="9144000" cy="61264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3105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Title 2"/>
          <p:cNvSpPr>
            <a:spLocks noGrp="1"/>
          </p:cNvSpPr>
          <p:nvPr>
            <p:ph type="title"/>
          </p:nvPr>
        </p:nvSpPr>
        <p:spPr/>
        <p:txBody>
          <a:bodyPr/>
          <a:lstStyle/>
          <a:p>
            <a:endParaRPr lang="en-IN"/>
          </a:p>
        </p:txBody>
      </p:sp>
      <p:pic>
        <p:nvPicPr>
          <p:cNvPr id="3074" name="Picture 2" descr="C:\Users\Amith Kumar\Desktop\FINISHING SCHOOL\Photos\Program 2\IMG_595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91638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Talk -1 was attended by 120 students</a:t>
            </a:r>
          </a:p>
          <a:p>
            <a:r>
              <a:rPr lang="en-US" dirty="0" smtClean="0"/>
              <a:t>Talk -2 was attended by 80 students</a:t>
            </a:r>
          </a:p>
          <a:p>
            <a:r>
              <a:rPr lang="en-US" dirty="0" smtClean="0"/>
              <a:t>Talk -3 was attended by 70 students</a:t>
            </a:r>
          </a:p>
          <a:p>
            <a:r>
              <a:rPr lang="en-US" dirty="0" smtClean="0"/>
              <a:t>82 students have enrolled  to participate in the activities of the </a:t>
            </a:r>
            <a:r>
              <a:rPr lang="en-US" dirty="0"/>
              <a:t>F</a:t>
            </a:r>
            <a:r>
              <a:rPr lang="en-US" dirty="0" smtClean="0"/>
              <a:t>inishing School till now</a:t>
            </a:r>
          </a:p>
          <a:p>
            <a:r>
              <a:rPr lang="en-US" dirty="0" smtClean="0"/>
              <a:t>A seven-member student volunteer committee has been constituted to help the Director and the Coordinator in organizing the talks.</a:t>
            </a:r>
          </a:p>
          <a:p>
            <a:r>
              <a:rPr lang="en-US" dirty="0" smtClean="0"/>
              <a:t>Feedback received is very positive and encouraging</a:t>
            </a:r>
          </a:p>
          <a:p>
            <a:r>
              <a:rPr lang="en-US" dirty="0" smtClean="0"/>
              <a:t>Students want more activities and talks from the Finishing School.</a:t>
            </a:r>
          </a:p>
          <a:p>
            <a:endParaRPr lang="en-IN" dirty="0"/>
          </a:p>
        </p:txBody>
      </p:sp>
      <p:sp>
        <p:nvSpPr>
          <p:cNvPr id="3" name="Title 2"/>
          <p:cNvSpPr>
            <a:spLocks noGrp="1"/>
          </p:cNvSpPr>
          <p:nvPr>
            <p:ph type="title"/>
          </p:nvPr>
        </p:nvSpPr>
        <p:spPr/>
        <p:txBody>
          <a:bodyPr>
            <a:normAutofit fontScale="90000"/>
          </a:bodyPr>
          <a:lstStyle/>
          <a:p>
            <a:r>
              <a:rPr lang="en-US" dirty="0" smtClean="0"/>
              <a:t>Student Attendance and Feedback</a:t>
            </a:r>
            <a:endParaRPr lang="en-IN" dirty="0"/>
          </a:p>
        </p:txBody>
      </p:sp>
    </p:spTree>
    <p:extLst>
      <p:ext uri="{BB962C8B-B14F-4D97-AF65-F5344CB8AC3E}">
        <p14:creationId xmlns:p14="http://schemas.microsoft.com/office/powerpoint/2010/main" xmlns="" val="481267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five-day intensive training </a:t>
            </a:r>
            <a:r>
              <a:rPr lang="en-US" dirty="0" err="1" smtClean="0"/>
              <a:t>programme</a:t>
            </a:r>
            <a:r>
              <a:rPr lang="en-US" dirty="0" smtClean="0"/>
              <a:t> on communication skills in August 2018.</a:t>
            </a:r>
          </a:p>
          <a:p>
            <a:r>
              <a:rPr lang="en-US" dirty="0" smtClean="0"/>
              <a:t>A three-day training </a:t>
            </a:r>
            <a:r>
              <a:rPr lang="en-US" dirty="0" err="1" smtClean="0"/>
              <a:t>programme</a:t>
            </a:r>
            <a:r>
              <a:rPr lang="en-US" dirty="0" smtClean="0"/>
              <a:t> on Public Speaking in September.</a:t>
            </a:r>
          </a:p>
          <a:p>
            <a:r>
              <a:rPr lang="en-US" dirty="0" smtClean="0"/>
              <a:t>A four day training </a:t>
            </a:r>
            <a:r>
              <a:rPr lang="en-US" dirty="0" err="1" smtClean="0"/>
              <a:t>programme</a:t>
            </a:r>
            <a:r>
              <a:rPr lang="en-US" dirty="0" smtClean="0"/>
              <a:t> on Life Skills and Personality Development in October.</a:t>
            </a:r>
          </a:p>
          <a:p>
            <a:r>
              <a:rPr lang="en-US" dirty="0" smtClean="0"/>
              <a:t> A three-day workshop on Etiquette and Cultural Sensitivity in November.</a:t>
            </a:r>
          </a:p>
          <a:p>
            <a:endParaRPr lang="en-IN" dirty="0"/>
          </a:p>
        </p:txBody>
      </p:sp>
      <p:sp>
        <p:nvSpPr>
          <p:cNvPr id="3" name="Title 2"/>
          <p:cNvSpPr>
            <a:spLocks noGrp="1"/>
          </p:cNvSpPr>
          <p:nvPr>
            <p:ph type="title"/>
          </p:nvPr>
        </p:nvSpPr>
        <p:spPr/>
        <p:txBody>
          <a:bodyPr/>
          <a:lstStyle/>
          <a:p>
            <a:r>
              <a:rPr lang="en-US" dirty="0" smtClean="0"/>
              <a:t>FUTURE ACTIVITIES</a:t>
            </a:r>
            <a:endParaRPr lang="en-IN" dirty="0"/>
          </a:p>
        </p:txBody>
      </p:sp>
    </p:spTree>
    <p:extLst>
      <p:ext uri="{BB962C8B-B14F-4D97-AF65-F5344CB8AC3E}">
        <p14:creationId xmlns:p14="http://schemas.microsoft.com/office/powerpoint/2010/main" xmlns="" val="4037050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7200" dirty="0" smtClean="0"/>
              <a:t>THANK YOU</a:t>
            </a:r>
            <a:endParaRPr lang="en-IN" sz="7200"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xmlns="" val="2545127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700808"/>
            <a:ext cx="7552349" cy="4386800"/>
          </a:xfrm>
        </p:spPr>
        <p:txBody>
          <a:bodyPr>
            <a:normAutofit fontScale="92500" lnSpcReduction="20000"/>
          </a:bodyPr>
          <a:lstStyle/>
          <a:p>
            <a:r>
              <a:rPr lang="en-IN" b="1" dirty="0"/>
              <a:t>The Finishing School is being established in the English and Foreign Languages University, Hyderabad with an intention to train and improve the communication skills, etiquette and mannerism, leadership qualities and personality development of students who would be graduating from the university.  </a:t>
            </a:r>
            <a:endParaRPr lang="en-IN" b="1" dirty="0" smtClean="0"/>
          </a:p>
          <a:p>
            <a:r>
              <a:rPr lang="en-IN" b="1" dirty="0" smtClean="0"/>
              <a:t>The </a:t>
            </a:r>
            <a:r>
              <a:rPr lang="en-IN" b="1" dirty="0"/>
              <a:t>chief concern of the School is to channelize students’ energy levels towards attaining proficiency in linguistic articulation, expert life management, graceful social behaviour, meticulous career planning, and developing a strong environment consciousness. </a:t>
            </a:r>
            <a:endParaRPr lang="en-IN" b="1" dirty="0" smtClean="0"/>
          </a:p>
          <a:p>
            <a:r>
              <a:rPr lang="en-IN" b="1" dirty="0" smtClean="0"/>
              <a:t>The </a:t>
            </a:r>
            <a:r>
              <a:rPr lang="en-IN" b="1" dirty="0"/>
              <a:t>School provides an opportunity to refine the various aspects of the student’s personality so that s/he will be in a position to achieve maximum returns in the outer world. </a:t>
            </a:r>
            <a:endParaRPr lang="en-IN" dirty="0"/>
          </a:p>
          <a:p>
            <a:endParaRPr lang="en-IN" dirty="0"/>
          </a:p>
        </p:txBody>
      </p:sp>
      <p:sp>
        <p:nvSpPr>
          <p:cNvPr id="3" name="Title 2"/>
          <p:cNvSpPr>
            <a:spLocks noGrp="1"/>
          </p:cNvSpPr>
          <p:nvPr>
            <p:ph type="title"/>
          </p:nvPr>
        </p:nvSpPr>
        <p:spPr/>
        <p:txBody>
          <a:bodyPr/>
          <a:lstStyle/>
          <a:p>
            <a:r>
              <a:rPr lang="en-US" dirty="0" smtClean="0"/>
              <a:t>AIMS AND OBJECTIVES</a:t>
            </a:r>
            <a:endParaRPr lang="en-IN" dirty="0"/>
          </a:p>
        </p:txBody>
      </p:sp>
    </p:spTree>
    <p:extLst>
      <p:ext uri="{BB962C8B-B14F-4D97-AF65-F5344CB8AC3E}">
        <p14:creationId xmlns:p14="http://schemas.microsoft.com/office/powerpoint/2010/main" xmlns="" val="2901413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b="1" dirty="0"/>
              <a:t>I. Articulation and Soft skills:</a:t>
            </a:r>
            <a:endParaRPr lang="en-IN" dirty="0"/>
          </a:p>
          <a:p>
            <a:r>
              <a:rPr lang="en-IN" dirty="0"/>
              <a:t>1. To improve interpersonal and communication skills of the students.</a:t>
            </a:r>
          </a:p>
          <a:p>
            <a:r>
              <a:rPr lang="en-IN" dirty="0"/>
              <a:t>2. To focus on the improvement of Reading, Listening, Speaking and Writing [RLSW] skills.</a:t>
            </a:r>
          </a:p>
          <a:p>
            <a:r>
              <a:rPr lang="en-IN" dirty="0"/>
              <a:t>3. To improve vocabulary and lexicographical skills.</a:t>
            </a:r>
          </a:p>
          <a:p>
            <a:r>
              <a:rPr lang="en-IN" dirty="0"/>
              <a:t>4. To develop effective writing skills with a special focus on market oriented writing requirements.</a:t>
            </a:r>
          </a:p>
          <a:p>
            <a:endParaRPr lang="en-IN" dirty="0"/>
          </a:p>
        </p:txBody>
      </p:sp>
      <p:sp>
        <p:nvSpPr>
          <p:cNvPr id="3" name="Title 2"/>
          <p:cNvSpPr>
            <a:spLocks noGrp="1"/>
          </p:cNvSpPr>
          <p:nvPr>
            <p:ph type="title"/>
          </p:nvPr>
        </p:nvSpPr>
        <p:spPr/>
        <p:txBody>
          <a:bodyPr/>
          <a:lstStyle/>
          <a:p>
            <a:r>
              <a:rPr lang="en-US" dirty="0" smtClean="0"/>
              <a:t>AIMS AND OBJECTIVES</a:t>
            </a:r>
            <a:endParaRPr lang="en-IN" dirty="0"/>
          </a:p>
        </p:txBody>
      </p:sp>
    </p:spTree>
    <p:extLst>
      <p:ext uri="{BB962C8B-B14F-4D97-AF65-F5344CB8AC3E}">
        <p14:creationId xmlns:p14="http://schemas.microsoft.com/office/powerpoint/2010/main" xmlns="" val="3062649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b="1" dirty="0"/>
              <a:t>II. Personality Development and Life Skills:</a:t>
            </a:r>
            <a:endParaRPr lang="en-IN" dirty="0"/>
          </a:p>
          <a:p>
            <a:r>
              <a:rPr lang="en-IN" dirty="0"/>
              <a:t>1. To focus on developing assertiveness, equanimity, perseverance and motivation of students</a:t>
            </a:r>
          </a:p>
          <a:p>
            <a:r>
              <a:rPr lang="en-IN" dirty="0"/>
              <a:t>2. To teach effective career planning and management</a:t>
            </a:r>
          </a:p>
          <a:p>
            <a:r>
              <a:rPr lang="en-IN" dirty="0"/>
              <a:t>3. To enhance decision making, problem solving, and stress managing strategies.</a:t>
            </a:r>
          </a:p>
          <a:p>
            <a:r>
              <a:rPr lang="en-IN" dirty="0"/>
              <a:t>4. To develop critical and creative thinking capabilities</a:t>
            </a:r>
          </a:p>
          <a:p>
            <a:endParaRPr lang="en-IN" dirty="0"/>
          </a:p>
        </p:txBody>
      </p:sp>
      <p:sp>
        <p:nvSpPr>
          <p:cNvPr id="3" name="Title 2"/>
          <p:cNvSpPr>
            <a:spLocks noGrp="1"/>
          </p:cNvSpPr>
          <p:nvPr>
            <p:ph type="title"/>
          </p:nvPr>
        </p:nvSpPr>
        <p:spPr/>
        <p:txBody>
          <a:bodyPr/>
          <a:lstStyle/>
          <a:p>
            <a:r>
              <a:rPr lang="en-US" dirty="0" smtClean="0"/>
              <a:t>AIMS AND OBJECTIVES</a:t>
            </a:r>
            <a:endParaRPr lang="en-IN" dirty="0"/>
          </a:p>
        </p:txBody>
      </p:sp>
    </p:spTree>
    <p:extLst>
      <p:ext uri="{BB962C8B-B14F-4D97-AF65-F5344CB8AC3E}">
        <p14:creationId xmlns:p14="http://schemas.microsoft.com/office/powerpoint/2010/main" xmlns="" val="3275623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N" b="1" dirty="0"/>
              <a:t>III. Cross - Cultural Sensitivity and Courteous Behaviour:</a:t>
            </a:r>
            <a:endParaRPr lang="en-IN" dirty="0"/>
          </a:p>
          <a:p>
            <a:r>
              <a:rPr lang="en-IN" dirty="0"/>
              <a:t>1. To train students concerning cultural etiquette, forms of politeness and social deportment.</a:t>
            </a:r>
          </a:p>
          <a:p>
            <a:r>
              <a:rPr lang="en-IN" dirty="0"/>
              <a:t>2. To educate students with respect to civil affability and refined gentility.</a:t>
            </a:r>
          </a:p>
          <a:p>
            <a:r>
              <a:rPr lang="en-IN" dirty="0"/>
              <a:t>3. To train students with respect to social intelligence and </a:t>
            </a:r>
            <a:r>
              <a:rPr lang="en-IN" dirty="0" err="1"/>
              <a:t>gelotology</a:t>
            </a:r>
            <a:endParaRPr lang="en-IN" dirty="0"/>
          </a:p>
          <a:p>
            <a:r>
              <a:rPr lang="en-IN" dirty="0"/>
              <a:t>4. To develop networking etiquette and interpersonal management</a:t>
            </a:r>
          </a:p>
          <a:p>
            <a:endParaRPr lang="en-IN" dirty="0"/>
          </a:p>
        </p:txBody>
      </p:sp>
      <p:sp>
        <p:nvSpPr>
          <p:cNvPr id="3" name="Title 2"/>
          <p:cNvSpPr>
            <a:spLocks noGrp="1"/>
          </p:cNvSpPr>
          <p:nvPr>
            <p:ph type="title"/>
          </p:nvPr>
        </p:nvSpPr>
        <p:spPr/>
        <p:txBody>
          <a:bodyPr/>
          <a:lstStyle/>
          <a:p>
            <a:r>
              <a:rPr lang="en-US" dirty="0" smtClean="0"/>
              <a:t>AIMS AND OBJECTIVES</a:t>
            </a:r>
            <a:endParaRPr lang="en-IN" dirty="0"/>
          </a:p>
        </p:txBody>
      </p:sp>
    </p:spTree>
    <p:extLst>
      <p:ext uri="{BB962C8B-B14F-4D97-AF65-F5344CB8AC3E}">
        <p14:creationId xmlns:p14="http://schemas.microsoft.com/office/powerpoint/2010/main" xmlns="" val="2497725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a:t>IV. </a:t>
            </a:r>
            <a:r>
              <a:rPr lang="en-IN" b="1" dirty="0"/>
              <a:t>Environment Consciousness and Social Responsibility:</a:t>
            </a:r>
            <a:endParaRPr lang="en-IN" dirty="0"/>
          </a:p>
          <a:p>
            <a:r>
              <a:rPr lang="en-IN" dirty="0"/>
              <a:t>1. To improve a positive outlook towards respecting one’s environment and maintaining green </a:t>
            </a:r>
            <a:r>
              <a:rPr lang="en-IN" dirty="0" err="1"/>
              <a:t>sorroundings</a:t>
            </a:r>
            <a:endParaRPr lang="en-IN" dirty="0"/>
          </a:p>
          <a:p>
            <a:r>
              <a:rPr lang="en-IN" dirty="0"/>
              <a:t>2. Human values and social responsibility</a:t>
            </a:r>
          </a:p>
          <a:p>
            <a:endParaRPr lang="en-IN" dirty="0"/>
          </a:p>
        </p:txBody>
      </p:sp>
      <p:sp>
        <p:nvSpPr>
          <p:cNvPr id="3" name="Title 2"/>
          <p:cNvSpPr>
            <a:spLocks noGrp="1"/>
          </p:cNvSpPr>
          <p:nvPr>
            <p:ph type="title"/>
          </p:nvPr>
        </p:nvSpPr>
        <p:spPr/>
        <p:txBody>
          <a:bodyPr/>
          <a:lstStyle/>
          <a:p>
            <a:r>
              <a:rPr lang="en-US" dirty="0" smtClean="0"/>
              <a:t>AIMS AND OBJECTIVES</a:t>
            </a:r>
            <a:endParaRPr lang="en-IN" dirty="0"/>
          </a:p>
        </p:txBody>
      </p:sp>
    </p:spTree>
    <p:extLst>
      <p:ext uri="{BB962C8B-B14F-4D97-AF65-F5344CB8AC3E}">
        <p14:creationId xmlns:p14="http://schemas.microsoft.com/office/powerpoint/2010/main" xmlns="" val="3980409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Title 2"/>
          <p:cNvSpPr>
            <a:spLocks noGrp="1"/>
          </p:cNvSpPr>
          <p:nvPr>
            <p:ph type="title"/>
          </p:nvPr>
        </p:nvSpPr>
        <p:spPr/>
        <p:txBody>
          <a:bodyPr>
            <a:normAutofit fontScale="90000"/>
          </a:bodyPr>
          <a:lstStyle/>
          <a:p>
            <a:r>
              <a:rPr lang="en-US" dirty="0" smtClean="0"/>
              <a:t>INAUGURATION of the FINISHING SCHOOL (22</a:t>
            </a:r>
            <a:r>
              <a:rPr lang="en-US" baseline="30000" dirty="0" smtClean="0"/>
              <a:t>nd</a:t>
            </a:r>
            <a:r>
              <a:rPr lang="en-US" dirty="0" smtClean="0"/>
              <a:t> March, 2018)</a:t>
            </a:r>
            <a:endParaRPr lang="en-IN" dirty="0"/>
          </a:p>
        </p:txBody>
      </p:sp>
      <p:pic>
        <p:nvPicPr>
          <p:cNvPr id="1026" name="Picture 2" descr="C:\Users\Amith Kumar\Desktop\FINISHING SCHOOL\Photos\Inauguration\758063c6-0dad-4213-8f8c-6727ff29d2c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628800"/>
            <a:ext cx="9144000" cy="5881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6118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Title 2"/>
          <p:cNvSpPr>
            <a:spLocks noGrp="1"/>
          </p:cNvSpPr>
          <p:nvPr>
            <p:ph type="title"/>
          </p:nvPr>
        </p:nvSpPr>
        <p:spPr>
          <a:xfrm>
            <a:off x="457200" y="338328"/>
            <a:ext cx="8229600" cy="1650512"/>
          </a:xfrm>
        </p:spPr>
        <p:txBody>
          <a:bodyPr>
            <a:normAutofit/>
          </a:bodyPr>
          <a:lstStyle/>
          <a:p>
            <a:r>
              <a:rPr lang="en-US" sz="2400" b="1" dirty="0" smtClean="0"/>
              <a:t>TALK -1 (22</a:t>
            </a:r>
            <a:r>
              <a:rPr lang="en-US" sz="2400" b="1" baseline="30000" dirty="0" smtClean="0"/>
              <a:t>nd</a:t>
            </a:r>
            <a:r>
              <a:rPr lang="en-US" sz="2400" b="1" dirty="0" smtClean="0"/>
              <a:t> March, 2018) by B V PATTABHIRAM</a:t>
            </a:r>
            <a:br>
              <a:rPr lang="en-US" sz="2400" b="1" dirty="0" smtClean="0"/>
            </a:br>
            <a:r>
              <a:rPr lang="en-US" sz="2400" b="1" dirty="0" smtClean="0"/>
              <a:t>“</a:t>
            </a:r>
            <a:r>
              <a:rPr lang="en-US" sz="2800" b="1" dirty="0" smtClean="0"/>
              <a:t>HARNESSING SOFT SKILLS: A KEY REQUIREMENT FOR SUCCESS”</a:t>
            </a:r>
            <a:endParaRPr lang="en-IN" sz="2800" b="1" dirty="0"/>
          </a:p>
        </p:txBody>
      </p:sp>
      <p:pic>
        <p:nvPicPr>
          <p:cNvPr id="2050" name="Picture 2" descr="C:\Users\Amith Kumar\Desktop\FINISHING SCHOOL\Photos\Inauguration\82b545f2-190b-485a-918a-8f8325eeadc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844824"/>
            <a:ext cx="9144000" cy="7146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50402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0729" y="2420888"/>
            <a:ext cx="8243271" cy="4137323"/>
          </a:xfrm>
        </p:spPr>
        <p:txBody>
          <a:bodyPr/>
          <a:lstStyle/>
          <a:p>
            <a:endParaRPr lang="en-IN" dirty="0"/>
          </a:p>
        </p:txBody>
      </p:sp>
      <p:sp>
        <p:nvSpPr>
          <p:cNvPr id="3" name="Title 2"/>
          <p:cNvSpPr>
            <a:spLocks noGrp="1"/>
          </p:cNvSpPr>
          <p:nvPr>
            <p:ph type="title"/>
          </p:nvPr>
        </p:nvSpPr>
        <p:spPr>
          <a:xfrm>
            <a:off x="457200" y="338328"/>
            <a:ext cx="8435280" cy="2010552"/>
          </a:xfrm>
        </p:spPr>
        <p:txBody>
          <a:bodyPr>
            <a:normAutofit/>
          </a:bodyPr>
          <a:lstStyle/>
          <a:p>
            <a:r>
              <a:rPr lang="en-US" sz="2700" b="1" dirty="0" smtClean="0"/>
              <a:t>TALK -2 (26</a:t>
            </a:r>
            <a:r>
              <a:rPr lang="en-US" sz="2700" b="1" baseline="30000" dirty="0" smtClean="0"/>
              <a:t>th</a:t>
            </a:r>
            <a:r>
              <a:rPr lang="en-US" sz="2700" b="1" dirty="0" smtClean="0"/>
              <a:t> March, 2018)  by VENKATA KRISHNA R</a:t>
            </a:r>
            <a:br>
              <a:rPr lang="en-US" sz="2700" b="1" dirty="0" smtClean="0"/>
            </a:br>
            <a:r>
              <a:rPr lang="en-US" dirty="0" smtClean="0"/>
              <a:t>“How to Ace the Interview?”</a:t>
            </a:r>
            <a:endParaRPr lang="en-IN" dirty="0"/>
          </a:p>
        </p:txBody>
      </p:sp>
      <p:pic>
        <p:nvPicPr>
          <p:cNvPr id="1028" name="Picture 4" descr="C:\Users\Amith Kumar\Desktop\FINISHING SCHOOL\Photos\Program 1\IMG_5751-01.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44824"/>
            <a:ext cx="9144000" cy="60932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87293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1">
      <a:dk1>
        <a:srgbClr val="200E17"/>
      </a:dk1>
      <a:lt1>
        <a:sysClr val="window" lastClr="000000"/>
      </a:lt1>
      <a:dk2>
        <a:srgbClr val="512539"/>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144</TotalTime>
  <Words>544</Words>
  <Application>Microsoft Office PowerPoint</Application>
  <PresentationFormat>On-screen Show (4:3)</PresentationFormat>
  <Paragraphs>47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Waveform</vt:lpstr>
      <vt:lpstr>THE FINISHING SCHOOL THE ENGLISH AND FOREIGN LANGUAGES UNIVERSITY, HYDERABAD</vt:lpstr>
      <vt:lpstr>AIMS AND OBJECTIVES</vt:lpstr>
      <vt:lpstr>AIMS AND OBJECTIVES</vt:lpstr>
      <vt:lpstr>AIMS AND OBJECTIVES</vt:lpstr>
      <vt:lpstr>AIMS AND OBJECTIVES</vt:lpstr>
      <vt:lpstr>AIMS AND OBJECTIVES</vt:lpstr>
      <vt:lpstr>INAUGURATION of the FINISHING SCHOOL (22nd March, 2018)</vt:lpstr>
      <vt:lpstr>TALK -1 (22nd March, 2018) by B V PATTABHIRAM “HARNESSING SOFT SKILLS: A KEY REQUIREMENT FOR SUCCESS”</vt:lpstr>
      <vt:lpstr>TALK -2 (26th March, 2018)  by VENKATA KRISHNA R “How to Ace the Interview?”</vt:lpstr>
      <vt:lpstr>Slide 10</vt:lpstr>
      <vt:lpstr>TALK -3 (11TH April, 2018) by G V N RAJU “PRESENTATION SKILLS: THE SIGNIFICANCE OF ORAL COMMUNICATION”</vt:lpstr>
      <vt:lpstr>Slide 12</vt:lpstr>
      <vt:lpstr>Student Attendance and Feedback</vt:lpstr>
      <vt:lpstr>FUTURE ACTIVITIES</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FINISHING SCHOOL THE ENGLISH AND FOREIGN LANGUAGES UNIVERSITY, HYDERABAD</dc:title>
  <dc:creator>Amith Kumar</dc:creator>
  <cp:lastModifiedBy>AMITH</cp:lastModifiedBy>
  <cp:revision>15</cp:revision>
  <dcterms:created xsi:type="dcterms:W3CDTF">2018-04-19T15:29:50Z</dcterms:created>
  <dcterms:modified xsi:type="dcterms:W3CDTF">2022-05-31T17:28:36Z</dcterms:modified>
</cp:coreProperties>
</file>